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56E1-BA9D-7B4B-8836-BF62A7F41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BF89E-BF03-5D7C-DF6F-BFD628FFF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F1CE-E108-BBBA-F96E-4D0C1C9C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1FD0C-58EF-5F36-C927-3E800B33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AD402-61D4-F393-8135-85D7FFA3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06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BAD4-34E3-4E08-79B6-D99706E8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24092-8D0D-84D7-07C3-74EAF6A1C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5D42-8EEA-26CC-D930-80A27D13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8E411-4FC7-F040-094C-C2501BFA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426E-C523-0186-6D49-9F2BF25C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25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E4DCB-05D9-B2C9-EFFF-318074951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45709-D937-B4BC-A1D8-FD602DBD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29BD9-38AC-718E-F46F-5C908D1F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D62BF-0C49-B5A8-5013-5099B57B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43BD7-F49F-32E3-AF50-C3B655F6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00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0574-4AF0-9DAF-6DCD-94549022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76EE-51DF-991F-94C3-3E7DF54A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784A-8DB3-F8F1-3768-1868EEE2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D1C9-227B-284A-963A-8620727B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120-272B-CE4A-4A4D-B144CE4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2EB4-FAF4-230C-41C9-99A704D7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E971-6E28-A1D1-7C77-D99AE0DFB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FAF67-199E-C595-717A-BF9845AE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51AE-D3C7-C0F5-508A-7BE5CA5D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1208-CB23-8B30-4847-1962AF05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827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6F4C-BA3E-785D-7223-02520CA6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193A-1836-D897-F7E2-E50C1D691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B4A89-23B1-2E14-A61E-5818E5C84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3A8B-90FB-21FF-EDBC-69C174C8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58E-2EFD-5CB9-2D0C-2ABF3926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4752A-38D8-E462-B471-F946EF4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75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80A3-30D4-A939-D4FA-4F7E7C53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BC951-1836-FEC2-0866-7B6CBE86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4CD0-66C1-7AC2-7D20-A80A98E4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B0DCD-E0AB-979F-2FD5-C0D0BD9B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E4A3F-20B5-5266-8E97-5FF34C771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0E38C-9A61-B88E-3FA1-8B83B6C1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75606-6E32-D215-01B2-33A83DDD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15831-CAB8-1EAA-1A96-C7447F2E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8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5A2B-0CE3-7C9E-AFEF-5026F12B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76720-EF02-5E59-89CE-1A39105D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5A1F1-1ADF-2952-12B4-1E6A84FF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39205-7D88-FC8D-FEC4-3D7E3659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3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3F4E3-2FC9-53E2-DB23-7801BC0C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FE1A4-7C1F-8988-DF8E-44E54BE8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EFC8-F353-F871-2212-B69DAED2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88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3C7D-9058-B177-782A-65093A4E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FCEE-A054-585A-7C57-2D260B7E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E8313-AB18-DEDF-C9AC-1748595A1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95DBB-A50B-2E44-B431-8DD5DF41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FCC94-3DB1-B2B5-E325-726DF485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802E8-C5C4-9A74-165D-092FE38F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88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E519-8798-208B-78D6-187FA410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D39BA-0F55-959C-0528-608C1551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9726D-2D05-5BBC-F937-420FBBB45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D5022-9C77-EB20-462D-731FA8D4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5A085-44A3-E692-24E1-9C2D3091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67B61-C8B2-2C9E-BD30-47AD2018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11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22AB2-D6D6-47C5-77A0-DC5EEA72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A78-5608-348E-A90F-13F450E41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554A-73F7-4229-2756-FD7564E3C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1E42-A111-4622-8C56-8B2B5BF48712}" type="datetimeFigureOut">
              <a:rPr lang="en-IN" smtClean="0"/>
              <a:t>24-02-2023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5B85E-4C58-C3ED-5DC1-52FC55EA8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1AA1-4D45-E65B-2680-2A1B47D1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F6CE-D002-406E-9701-1D332C3A5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29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E9E3B-CAA9-95BE-04B5-BB436A71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6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697E8-1109-B5D6-4231-402E7348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65760"/>
            <a:ext cx="11348185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3A9FD-8178-0FCC-6960-90407DB8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2" y="231006"/>
            <a:ext cx="1108830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C754-D784-19CD-C3DA-67543740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C1C5E-295C-AB02-E792-253FD30E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89605-F054-F012-D0DD-C5645291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CB559C-CAB4-AF74-90C3-405B95EF7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259" y="798898"/>
            <a:ext cx="5692541" cy="54478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914D68-03BE-16E6-58B0-A0A06A32F9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798898"/>
            <a:ext cx="5512869" cy="5447898"/>
          </a:xfrm>
        </p:spPr>
      </p:pic>
    </p:spTree>
    <p:extLst>
      <p:ext uri="{BB962C8B-B14F-4D97-AF65-F5344CB8AC3E}">
        <p14:creationId xmlns:p14="http://schemas.microsoft.com/office/powerpoint/2010/main" val="52661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0E139-C082-DF9A-5215-16790D5D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7" y="452388"/>
            <a:ext cx="11107554" cy="58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8A235-7A3D-3A43-335A-2978F087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7" y="481262"/>
            <a:ext cx="11290434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07D1-4D68-FAF5-EE18-ED30C501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288757"/>
            <a:ext cx="11011300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4B43A-3252-1C7B-6933-347B961D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6" y="317633"/>
            <a:ext cx="11069052" cy="64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4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Anita Gupta</cp:lastModifiedBy>
  <cp:revision>4</cp:revision>
  <dcterms:created xsi:type="dcterms:W3CDTF">2023-02-19T17:41:19Z</dcterms:created>
  <dcterms:modified xsi:type="dcterms:W3CDTF">2023-02-24T06:40:40Z</dcterms:modified>
</cp:coreProperties>
</file>